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9"/>
  </p:handoutMasterIdLst>
  <p:sldIdLst>
    <p:sldId id="273" r:id="rId3"/>
    <p:sldId id="269" r:id="rId4"/>
    <p:sldId id="270" r:id="rId5"/>
    <p:sldId id="271" r:id="rId6"/>
    <p:sldId id="27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5089D9-E45D-4898-B6D2-D5B3BD7FCB50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EB89C-4165-44A9-9219-70E27E614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529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205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459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062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3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fld id="{A6C072ED-FBB5-4A97-BD1B-1185D52431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4315764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4112C-B2E2-4681-B392-92083F63407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127719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52BFE-6305-439C-BBDB-99F1C474C40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358646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46624-3DCF-408D-8C1B-A7AA7E387B7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937033"/>
      </p:ext>
    </p:extLst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8C2E3-914F-415B-BB97-87246E0CAB9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304051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6078F-400B-409F-9F33-B341674F3C9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274984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ABE32-557A-4FA1-8602-24A723404E9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242480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332A3-4812-4956-AEFC-4FA42EE79F4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854981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3386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55F44-ED39-4341-9438-4CDF13983A4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063274"/>
      </p:ext>
    </p:extLst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CA72B-0923-49C8-9001-D4DE7E3E4AD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168486"/>
      </p:ext>
    </p:extLst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C29D6-3E51-47F7-B2CF-26C70C6B21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388015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032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798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27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50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635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605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161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D5141-EFAD-4936-8033-45A2DE217C25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6202E-1A67-4F82-93FA-7B72A8E16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087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pic>
          <p:nvPicPr>
            <p:cNvPr id="5124" name="Picture 4" descr="slidemaster_med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A92C17B-BA93-487A-8705-129E4E0624B8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373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154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i="1" dirty="0" err="1" smtClean="0">
                <a:solidFill>
                  <a:srgbClr val="FF0000"/>
                </a:solidFill>
              </a:rPr>
              <a:t>Proposito</a:t>
            </a:r>
            <a:r>
              <a:rPr lang="en-US" sz="3600" i="1" dirty="0">
                <a:solidFill>
                  <a:srgbClr val="FF0000"/>
                </a:solidFill>
              </a:rPr>
              <a:t> </a:t>
            </a:r>
            <a:r>
              <a:rPr lang="en-US" sz="3600" i="1" dirty="0" smtClean="0">
                <a:solidFill>
                  <a:srgbClr val="FF0000"/>
                </a:solidFill>
              </a:rPr>
              <a:t>#3b: </a:t>
            </a:r>
            <a:r>
              <a:rPr lang="en-US" sz="3600" i="1" dirty="0" smtClean="0"/>
              <a:t>La hora</a:t>
            </a:r>
            <a:r>
              <a:rPr lang="en-US" sz="3600" i="1" dirty="0" smtClean="0">
                <a:solidFill>
                  <a:srgbClr val="FF0000"/>
                </a:solidFill>
              </a:rPr>
              <a:t/>
            </a:r>
            <a:br>
              <a:rPr lang="en-US" sz="3600" i="1" dirty="0" smtClean="0">
                <a:solidFill>
                  <a:srgbClr val="FF0000"/>
                </a:solidFill>
              </a:rPr>
            </a:br>
            <a:r>
              <a:rPr lang="en-US" sz="3600" i="1" dirty="0" smtClean="0">
                <a:solidFill>
                  <a:srgbClr val="00B050"/>
                </a:solidFill>
              </a:rPr>
              <a:t>L.O: to recall how to tell time</a:t>
            </a:r>
            <a:r>
              <a:rPr lang="en-US" i="1" dirty="0" smtClean="0">
                <a:solidFill>
                  <a:srgbClr val="00B050"/>
                </a:solidFill>
              </a:rPr>
              <a:t>	        </a:t>
            </a:r>
            <a:r>
              <a:rPr lang="en-US" i="1" dirty="0" smtClean="0">
                <a:solidFill>
                  <a:srgbClr val="0000FF"/>
                </a:solidFill>
              </a:rPr>
              <a:t>20/09/16</a:t>
            </a:r>
            <a:endParaRPr lang="en-US" i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800600"/>
          </a:xfrm>
        </p:spPr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escribe las </a:t>
            </a:r>
            <a:r>
              <a:rPr lang="en-US" dirty="0" err="1" smtClean="0"/>
              <a:t>fechas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espanol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Saturday, 7/9/1953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Monday, 12/13/2014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Thursday, 10/31/2010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Tuesday, 5/26/1940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83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089078" y="914400"/>
            <a:ext cx="6381750" cy="4114800"/>
          </a:xfrm>
        </p:spPr>
        <p:txBody>
          <a:bodyPr/>
          <a:lstStyle/>
          <a:p>
            <a:r>
              <a:rPr lang="es-ES_tradnl" altLang="en-US" sz="3400" dirty="0" smtClean="0"/>
              <a:t>¿</a:t>
            </a:r>
            <a:r>
              <a:rPr lang="es-ES_tradnl" altLang="en-US" sz="3400" dirty="0"/>
              <a:t>Qué hora es?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676400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028700"/>
            <a:ext cx="1295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600" y="14478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250373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2159000" y="2955925"/>
            <a:ext cx="165100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Son las diez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5791200" y="2247900"/>
            <a:ext cx="1298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Es la </a:t>
            </a:r>
            <a:r>
              <a:rPr lang="es-ES_tradnl" altLang="en-US" sz="2000" b="1" dirty="0">
                <a:solidFill>
                  <a:srgbClr val="FF0000"/>
                </a:solidFill>
              </a:rPr>
              <a:t>una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4051300" y="2535382"/>
            <a:ext cx="1651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Son las diez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y cinco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7325518" y="2474046"/>
            <a:ext cx="15795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Es la </a:t>
            </a:r>
            <a:r>
              <a:rPr lang="es-ES_tradnl" altLang="en-US" sz="2000" b="1" dirty="0">
                <a:solidFill>
                  <a:srgbClr val="FF0000"/>
                </a:solidFill>
              </a:rPr>
              <a:t>una</a:t>
            </a:r>
            <a:r>
              <a:rPr lang="es-ES_tradnl" altLang="en-US" sz="2000" b="1" dirty="0">
                <a:solidFill>
                  <a:srgbClr val="0000FF"/>
                </a:solidFill>
              </a:rPr>
              <a:t> y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veinte y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cinco</a:t>
            </a: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6248400" y="3810000"/>
            <a:ext cx="1219200" cy="557213"/>
          </a:xfrm>
          <a:prstGeom prst="rect">
            <a:avLst/>
          </a:prstGeom>
          <a:solidFill>
            <a:srgbClr val="FFCC00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FF0000"/>
                </a:solidFill>
              </a:rPr>
              <a:t>__:15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6324600" y="4495800"/>
            <a:ext cx="960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cuarto</a:t>
            </a:r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576493"/>
            <a:ext cx="11811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009" y="3629891"/>
            <a:ext cx="990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7620000" y="5410200"/>
            <a:ext cx="1219200" cy="557213"/>
          </a:xfrm>
          <a:prstGeom prst="rect">
            <a:avLst/>
          </a:prstGeom>
          <a:solidFill>
            <a:srgbClr val="FFCC00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FF0000"/>
                </a:solidFill>
              </a:rPr>
              <a:t>__:30</a:t>
            </a:r>
          </a:p>
        </p:txBody>
      </p:sp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691" y="56388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025" y="5334000"/>
            <a:ext cx="119697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159000" y="4708525"/>
            <a:ext cx="1651000" cy="701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Son las diez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y cuarto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4251036" y="4678362"/>
            <a:ext cx="1368425" cy="701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Es la </a:t>
            </a:r>
            <a:r>
              <a:rPr lang="es-ES_tradnl" altLang="en-US" sz="2000" b="1" dirty="0">
                <a:solidFill>
                  <a:srgbClr val="FF0000"/>
                </a:solidFill>
              </a:rPr>
              <a:t>una</a:t>
            </a:r>
            <a:r>
              <a:rPr lang="es-ES_tradnl" altLang="en-US" sz="2000" b="1" dirty="0">
                <a:solidFill>
                  <a:srgbClr val="0000FF"/>
                </a:solidFill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y cuarto</a:t>
            </a: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7845425" y="6019800"/>
            <a:ext cx="917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media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447905" y="5867399"/>
            <a:ext cx="1651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Son las diez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y media</a:t>
            </a: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5080865" y="6457890"/>
            <a:ext cx="246293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Es la </a:t>
            </a:r>
            <a:r>
              <a:rPr lang="es-ES_tradnl" altLang="en-US" sz="2000" b="1" dirty="0">
                <a:solidFill>
                  <a:srgbClr val="FF0000"/>
                </a:solidFill>
              </a:rPr>
              <a:t>una</a:t>
            </a:r>
            <a:r>
              <a:rPr lang="es-ES_tradnl" altLang="en-US" sz="2000" b="1" dirty="0">
                <a:solidFill>
                  <a:srgbClr val="0000FF"/>
                </a:solidFill>
              </a:rPr>
              <a:t> y media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00800" cy="1219200"/>
          </a:xfrm>
        </p:spPr>
        <p:txBody>
          <a:bodyPr/>
          <a:lstStyle/>
          <a:p>
            <a:r>
              <a:rPr lang="en-US" sz="4000" b="1" dirty="0" err="1" smtClean="0"/>
              <a:t>Vocabulario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21654018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52400"/>
            <a:ext cx="6400800" cy="1219200"/>
          </a:xfrm>
        </p:spPr>
        <p:txBody>
          <a:bodyPr/>
          <a:lstStyle/>
          <a:p>
            <a:pPr algn="ctr"/>
            <a:r>
              <a:rPr lang="en-US" altLang="en-US">
                <a:solidFill>
                  <a:schemeClr val="hlink"/>
                </a:solidFill>
              </a:rPr>
              <a:t>REGLAS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8991600" cy="5867400"/>
          </a:xfrm>
          <a:solidFill>
            <a:schemeClr val="bg1"/>
          </a:solidFill>
        </p:spPr>
        <p:txBody>
          <a:bodyPr/>
          <a:lstStyle/>
          <a:p>
            <a:r>
              <a:rPr lang="en-US" altLang="en-US" dirty="0"/>
              <a:t>Rules for writing time</a:t>
            </a:r>
            <a:r>
              <a:rPr lang="en-US" altLang="en-US" dirty="0" smtClean="0"/>
              <a:t>:</a:t>
            </a:r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r>
              <a:rPr lang="en-US" altLang="en-US" dirty="0" smtClean="0"/>
              <a:t>So…..</a:t>
            </a:r>
          </a:p>
          <a:p>
            <a:r>
              <a:rPr lang="en-US" altLang="en-US" dirty="0" smtClean="0"/>
              <a:t>7:23-</a:t>
            </a:r>
          </a:p>
          <a:p>
            <a:r>
              <a:rPr lang="en-US" altLang="en-US" dirty="0" smtClean="0"/>
              <a:t>1:11- </a:t>
            </a:r>
            <a:endParaRPr lang="en-US" altLang="en-US" dirty="0"/>
          </a:p>
          <a:p>
            <a:pPr>
              <a:buFont typeface="Wingdings" pitchFamily="2" charset="2"/>
              <a:buNone/>
            </a:pPr>
            <a:r>
              <a:rPr lang="en-US" altLang="en-US" dirty="0">
                <a:solidFill>
                  <a:srgbClr val="0000FF"/>
                </a:solidFill>
              </a:rPr>
              <a:t>		</a:t>
            </a:r>
            <a:endParaRPr lang="en-US" altLang="en-US" u="sng" dirty="0">
              <a:solidFill>
                <a:srgbClr val="0000FF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05000"/>
            <a:ext cx="2667000" cy="265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114800" y="1752600"/>
            <a:ext cx="472440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AutoNum type="arabicParenR"/>
            </a:pPr>
            <a:r>
              <a:rPr lang="en-US" altLang="en-US" sz="2800" dirty="0">
                <a:solidFill>
                  <a:srgbClr val="FF0000"/>
                </a:solidFill>
              </a:rPr>
              <a:t>“Son </a:t>
            </a:r>
            <a:r>
              <a:rPr lang="en-US" altLang="en-US" sz="2800" dirty="0" err="1">
                <a:solidFill>
                  <a:srgbClr val="FF0000"/>
                </a:solidFill>
              </a:rPr>
              <a:t>las</a:t>
            </a:r>
            <a:r>
              <a:rPr lang="en-US" altLang="en-US" sz="2800" dirty="0">
                <a:solidFill>
                  <a:srgbClr val="FF0000"/>
                </a:solidFill>
              </a:rPr>
              <a:t>”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FF0000"/>
                </a:solidFill>
              </a:rPr>
              <a:t>    </a:t>
            </a:r>
            <a:r>
              <a:rPr lang="en-US" altLang="en-US" sz="2800" i="1" dirty="0" smtClean="0">
                <a:solidFill>
                  <a:srgbClr val="00B050"/>
                </a:solidFill>
              </a:rPr>
              <a:t>(“</a:t>
            </a:r>
            <a:r>
              <a:rPr lang="en-US" altLang="en-US" sz="2800" i="1" dirty="0" err="1">
                <a:solidFill>
                  <a:srgbClr val="00B050"/>
                </a:solidFill>
              </a:rPr>
              <a:t>es</a:t>
            </a:r>
            <a:r>
              <a:rPr lang="en-US" altLang="en-US" sz="2800" i="1" dirty="0">
                <a:solidFill>
                  <a:srgbClr val="00B050"/>
                </a:solidFill>
              </a:rPr>
              <a:t> la</a:t>
            </a:r>
            <a:r>
              <a:rPr lang="en-US" altLang="en-US" sz="2000" i="1" dirty="0" smtClean="0">
                <a:solidFill>
                  <a:srgbClr val="00B050"/>
                </a:solidFill>
              </a:rPr>
              <a:t>”-if its 1)</a:t>
            </a:r>
            <a:r>
              <a:rPr lang="en-US" altLang="en-US" sz="2800" i="1" dirty="0" smtClean="0">
                <a:solidFill>
                  <a:srgbClr val="00B050"/>
                </a:solidFill>
              </a:rPr>
              <a:t> </a:t>
            </a:r>
            <a:endParaRPr lang="en-US" altLang="en-US" sz="2800" i="1" dirty="0">
              <a:solidFill>
                <a:srgbClr val="00B05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FF0000"/>
                </a:solidFill>
              </a:rPr>
              <a:t>2) # of hour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FF0000"/>
                </a:solidFill>
              </a:rPr>
              <a:t>3) ”y”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FF0000"/>
                </a:solidFill>
              </a:rPr>
              <a:t>4) # of minutes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FF0000"/>
                </a:solidFill>
              </a:rPr>
              <a:t>5) Time of day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FF0000"/>
                </a:solidFill>
              </a:rPr>
              <a:t>    (if known)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800" dirty="0">
              <a:solidFill>
                <a:srgbClr val="FF0000"/>
              </a:solidFill>
            </a:endParaRPr>
          </a:p>
        </p:txBody>
      </p:sp>
      <p:sp>
        <p:nvSpPr>
          <p:cNvPr id="7" name="Text Box 26"/>
          <p:cNvSpPr txBox="1">
            <a:spLocks noChangeArrowheads="1"/>
          </p:cNvSpPr>
          <p:nvPr/>
        </p:nvSpPr>
        <p:spPr bwMode="auto">
          <a:xfrm>
            <a:off x="1651865" y="5715000"/>
            <a:ext cx="14723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Son las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8" name="Text Box 26"/>
          <p:cNvSpPr txBox="1">
            <a:spLocks noChangeArrowheads="1"/>
          </p:cNvSpPr>
          <p:nvPr/>
        </p:nvSpPr>
        <p:spPr bwMode="auto">
          <a:xfrm>
            <a:off x="3023465" y="5715000"/>
            <a:ext cx="10913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siete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9" name="Text Box 26"/>
          <p:cNvSpPr txBox="1">
            <a:spLocks noChangeArrowheads="1"/>
          </p:cNvSpPr>
          <p:nvPr/>
        </p:nvSpPr>
        <p:spPr bwMode="auto">
          <a:xfrm>
            <a:off x="4014065" y="5715000"/>
            <a:ext cx="5579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y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0" name="Text Box 26"/>
          <p:cNvSpPr txBox="1">
            <a:spLocks noChangeArrowheads="1"/>
          </p:cNvSpPr>
          <p:nvPr/>
        </p:nvSpPr>
        <p:spPr bwMode="auto">
          <a:xfrm>
            <a:off x="4395065" y="5715000"/>
            <a:ext cx="23105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00FF"/>
                </a:solidFill>
              </a:rPr>
              <a:t>v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einte y tres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1" name="Text Box 26"/>
          <p:cNvSpPr txBox="1">
            <a:spLocks noChangeArrowheads="1"/>
          </p:cNvSpPr>
          <p:nvPr/>
        </p:nvSpPr>
        <p:spPr bwMode="auto">
          <a:xfrm>
            <a:off x="1600200" y="6334780"/>
            <a:ext cx="5867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50"/>
                </a:solidFill>
              </a:rPr>
              <a:t>Es la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una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 y once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31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FF3399"/>
                </a:solidFill>
              </a:rPr>
              <a:t>Time of Day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1219200"/>
            <a:ext cx="6400800" cy="4495800"/>
          </a:xfrm>
        </p:spPr>
        <p:txBody>
          <a:bodyPr/>
          <a:lstStyle/>
          <a:p>
            <a:r>
              <a:rPr lang="es-ES_tradnl" altLang="en-US" dirty="0"/>
              <a:t>de la mañana</a:t>
            </a:r>
          </a:p>
          <a:p>
            <a:endParaRPr lang="es-ES_tradnl" altLang="en-US" dirty="0"/>
          </a:p>
          <a:p>
            <a:r>
              <a:rPr lang="es-ES_tradnl" altLang="en-US" dirty="0"/>
              <a:t>de la tarde</a:t>
            </a:r>
          </a:p>
          <a:p>
            <a:endParaRPr lang="es-ES_tradnl" altLang="en-US" dirty="0"/>
          </a:p>
          <a:p>
            <a:r>
              <a:rPr lang="es-ES_tradnl" altLang="en-US" dirty="0"/>
              <a:t>de la </a:t>
            </a:r>
            <a:r>
              <a:rPr lang="es-ES_tradnl" altLang="en-US" dirty="0" smtClean="0"/>
              <a:t>noche</a:t>
            </a:r>
          </a:p>
          <a:p>
            <a:endParaRPr lang="es-ES_tradnl" altLang="en-US" dirty="0"/>
          </a:p>
          <a:p>
            <a:endParaRPr lang="es-ES_tradnl" altLang="en-US" dirty="0" smtClean="0"/>
          </a:p>
          <a:p>
            <a:r>
              <a:rPr lang="es-ES_tradnl" altLang="en-US" dirty="0" smtClean="0"/>
              <a:t>12:00 am- </a:t>
            </a:r>
          </a:p>
          <a:p>
            <a:r>
              <a:rPr lang="es-ES_tradnl" altLang="en-US" dirty="0" smtClean="0"/>
              <a:t>12:00 pm-</a:t>
            </a:r>
            <a:endParaRPr lang="en-US" altLang="en-US" dirty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209800" y="1777425"/>
            <a:ext cx="5981125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3200" b="1" dirty="0">
                <a:solidFill>
                  <a:srgbClr val="0000FF"/>
                </a:solidFill>
              </a:rPr>
              <a:t>A.M. </a:t>
            </a:r>
            <a:r>
              <a:rPr lang="es-ES_tradnl" altLang="en-US" sz="3200" i="1" dirty="0">
                <a:solidFill>
                  <a:srgbClr val="0000FF"/>
                </a:solidFill>
              </a:rPr>
              <a:t>(</a:t>
            </a:r>
            <a:r>
              <a:rPr lang="es-ES_tradnl" altLang="en-US" sz="3200" i="1" dirty="0" err="1">
                <a:solidFill>
                  <a:srgbClr val="0000FF"/>
                </a:solidFill>
              </a:rPr>
              <a:t>morning</a:t>
            </a:r>
            <a:r>
              <a:rPr lang="es-ES_tradnl" altLang="en-US" sz="3200" i="1" dirty="0">
                <a:solidFill>
                  <a:srgbClr val="0000FF"/>
                </a:solidFill>
              </a:rPr>
              <a:t>; </a:t>
            </a:r>
            <a:r>
              <a:rPr lang="es-ES_tradnl" altLang="en-US" sz="3200" i="1" dirty="0" smtClean="0">
                <a:solidFill>
                  <a:srgbClr val="0000FF"/>
                </a:solidFill>
              </a:rPr>
              <a:t>12 am-11:59am</a:t>
            </a:r>
            <a:r>
              <a:rPr lang="es-ES_tradnl" altLang="en-US" sz="3200" i="1" dirty="0">
                <a:solidFill>
                  <a:srgbClr val="0000FF"/>
                </a:solidFill>
              </a:rPr>
              <a:t>)</a:t>
            </a:r>
            <a:endParaRPr lang="es-ES_tradnl" altLang="en-US" sz="3200" b="1" dirty="0">
              <a:solidFill>
                <a:srgbClr val="0000FF"/>
              </a:solidFill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286000" y="2971800"/>
            <a:ext cx="5003293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3200" b="1" dirty="0">
                <a:solidFill>
                  <a:srgbClr val="0000FF"/>
                </a:solidFill>
              </a:rPr>
              <a:t>P.M. </a:t>
            </a:r>
            <a:r>
              <a:rPr lang="es-ES_tradnl" altLang="en-US" sz="3200" i="1" dirty="0">
                <a:solidFill>
                  <a:srgbClr val="0000FF"/>
                </a:solidFill>
              </a:rPr>
              <a:t>(</a:t>
            </a:r>
            <a:r>
              <a:rPr lang="es-ES_tradnl" altLang="en-US" sz="3200" i="1" dirty="0" err="1">
                <a:solidFill>
                  <a:srgbClr val="0000FF"/>
                </a:solidFill>
              </a:rPr>
              <a:t>day</a:t>
            </a:r>
            <a:r>
              <a:rPr lang="es-ES_tradnl" altLang="en-US" sz="3200" i="1" dirty="0">
                <a:solidFill>
                  <a:srgbClr val="0000FF"/>
                </a:solidFill>
              </a:rPr>
              <a:t>; </a:t>
            </a:r>
            <a:r>
              <a:rPr lang="es-ES_tradnl" altLang="en-US" sz="3200" i="1" dirty="0" smtClean="0">
                <a:solidFill>
                  <a:srgbClr val="0000FF"/>
                </a:solidFill>
              </a:rPr>
              <a:t>12pm-6:59pm</a:t>
            </a:r>
            <a:r>
              <a:rPr lang="es-ES_tradnl" altLang="en-US" sz="3200" i="1" dirty="0">
                <a:solidFill>
                  <a:srgbClr val="0000FF"/>
                </a:solidFill>
              </a:rPr>
              <a:t>)</a:t>
            </a:r>
            <a:r>
              <a:rPr lang="es-ES_tradnl" altLang="en-US" sz="3200" b="1" dirty="0">
                <a:solidFill>
                  <a:srgbClr val="0000FF"/>
                </a:solidFill>
              </a:rPr>
              <a:t>  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279072" y="4114800"/>
            <a:ext cx="6788727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3200" b="1" dirty="0">
                <a:solidFill>
                  <a:srgbClr val="0000FF"/>
                </a:solidFill>
              </a:rPr>
              <a:t>P.M. </a:t>
            </a:r>
            <a:r>
              <a:rPr lang="es-ES_tradnl" altLang="en-US" sz="3200" i="1" dirty="0">
                <a:solidFill>
                  <a:srgbClr val="0000FF"/>
                </a:solidFill>
              </a:rPr>
              <a:t>(</a:t>
            </a:r>
            <a:r>
              <a:rPr lang="es-ES_tradnl" altLang="en-US" sz="3200" i="1" dirty="0" err="1">
                <a:solidFill>
                  <a:srgbClr val="0000FF"/>
                </a:solidFill>
              </a:rPr>
              <a:t>night</a:t>
            </a:r>
            <a:r>
              <a:rPr lang="es-ES_tradnl" altLang="en-US" sz="3200" i="1" dirty="0">
                <a:solidFill>
                  <a:srgbClr val="0000FF"/>
                </a:solidFill>
              </a:rPr>
              <a:t>; </a:t>
            </a:r>
            <a:r>
              <a:rPr lang="es-ES_tradnl" altLang="en-US" sz="3200" i="1" dirty="0" smtClean="0">
                <a:solidFill>
                  <a:srgbClr val="0000FF"/>
                </a:solidFill>
              </a:rPr>
              <a:t>7pm- 11:59pm</a:t>
            </a:r>
            <a:r>
              <a:rPr lang="es-ES_tradnl" altLang="en-US" sz="3200" i="1" dirty="0">
                <a:solidFill>
                  <a:srgbClr val="0000FF"/>
                </a:solidFill>
              </a:rPr>
              <a:t>)</a:t>
            </a:r>
            <a:endParaRPr lang="es-ES_tradnl" altLang="en-US" sz="3200" b="1" dirty="0">
              <a:solidFill>
                <a:srgbClr val="0000FF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514600" y="4572000"/>
            <a:ext cx="6400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n-US" altLang="en-US" kern="0" dirty="0" err="1" smtClean="0">
                <a:solidFill>
                  <a:srgbClr val="FF3399"/>
                </a:solidFill>
              </a:rPr>
              <a:t>Horas</a:t>
            </a:r>
            <a:r>
              <a:rPr lang="en-US" altLang="en-US" kern="0" dirty="0" smtClean="0">
                <a:solidFill>
                  <a:srgbClr val="FF3399"/>
                </a:solidFill>
              </a:rPr>
              <a:t> </a:t>
            </a:r>
            <a:r>
              <a:rPr lang="en-US" altLang="en-US" kern="0" dirty="0" err="1" smtClean="0">
                <a:solidFill>
                  <a:srgbClr val="FF3399"/>
                </a:solidFill>
              </a:rPr>
              <a:t>especiales</a:t>
            </a:r>
            <a:endParaRPr lang="en-US" altLang="en-US" kern="0" dirty="0">
              <a:solidFill>
                <a:srgbClr val="FF3399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641272" y="5287963"/>
            <a:ext cx="3740728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3200" b="1" dirty="0" smtClean="0">
                <a:solidFill>
                  <a:srgbClr val="0000FF"/>
                </a:solidFill>
              </a:rPr>
              <a:t>Es la medianoche</a:t>
            </a:r>
            <a:endParaRPr lang="es-ES_tradnl" altLang="en-US" sz="3200" b="1" dirty="0">
              <a:solidFill>
                <a:srgbClr val="0000FF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648200" y="5897563"/>
            <a:ext cx="3740728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3200" b="1" dirty="0" smtClean="0">
                <a:solidFill>
                  <a:srgbClr val="0000FF"/>
                </a:solidFill>
              </a:rPr>
              <a:t>Es el mediodía</a:t>
            </a:r>
            <a:endParaRPr lang="es-ES_tradnl" altLang="en-US" sz="3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03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altLang="en-US" dirty="0"/>
              <a:t>Try it: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smtClean="0"/>
              <a:t>2:25 pm-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smtClean="0"/>
              <a:t>6:15 am-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smtClean="0"/>
              <a:t>1:30 pm-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smtClean="0"/>
              <a:t>8:32 pm-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406085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r>
              <a:rPr lang="en-US" smtClean="0"/>
              <a:t> COMO ESCRIBIMOS LA HORA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024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roposal">
  <a:themeElements>
    <a:clrScheme name="Proposa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Propos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7767</TotalTime>
  <Words>206</Words>
  <Application>Microsoft Office PowerPoint</Application>
  <PresentationFormat>On-screen Show (4:3)</PresentationFormat>
  <Paragraphs>80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1_Proposal</vt:lpstr>
      <vt:lpstr>Proposito #3b: La hora L.O: to recall how to tell time         20/09/16</vt:lpstr>
      <vt:lpstr>Vocabulario</vt:lpstr>
      <vt:lpstr>REGLAS</vt:lpstr>
      <vt:lpstr>Time of Day</vt:lpstr>
      <vt:lpstr>Practica</vt:lpstr>
      <vt:lpstr>Tarea # 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 Clase 601 La fecha es el 19 de septiembre del 2013</dc:title>
  <dc:creator>Helen Zumaeta</dc:creator>
  <cp:lastModifiedBy>Helen Zumaeta</cp:lastModifiedBy>
  <cp:revision>31</cp:revision>
  <cp:lastPrinted>2014-09-10T21:35:22Z</cp:lastPrinted>
  <dcterms:created xsi:type="dcterms:W3CDTF">2013-09-19T15:07:21Z</dcterms:created>
  <dcterms:modified xsi:type="dcterms:W3CDTF">2016-09-20T20:10:57Z</dcterms:modified>
</cp:coreProperties>
</file>